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7" r:id="rId3"/>
    <p:sldId id="258" r:id="rId4"/>
    <p:sldId id="262" r:id="rId5"/>
  </p:sldIdLst>
  <p:sldSz cx="18288000" cy="10287000"/>
  <p:notesSz cx="18288000" cy="10287000"/>
  <p:defaultTextStyle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125E5076-3810-47DD-B79F-674D7AD40C01}">
  <a:tblStyle styleId="{125E5076-3810-47DD-B79F-674D7AD40C01}" styleName="Dark Style 1 - Accent 1">
    <a:wholeTbl>
      <a:tcTxStyle>
        <a:fontRef idx="minor">
          <a:prstClr val="black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 w="12700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>
          <a:left>
            <a:ln w="38100">
              <a:solidFill>
                <a:schemeClr val="lt1"/>
              </a:solidFill>
            </a:ln>
          </a:left>
          <a:right>
            <a:ln>
              <a:noFill/>
            </a:ln>
          </a:righ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>
          <a:right>
            <a:ln w="38100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22" autoAdjust="0"/>
  </p:normalViewPr>
  <p:slideViewPr>
    <p:cSldViewPr snapToGrid="0" snapToObjects="1">
      <p:cViewPr>
        <p:scale>
          <a:sx n="78" d="100"/>
          <a:sy n="78" d="100"/>
        </p:scale>
        <p:origin x="-294" y="114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 name="Slide 3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4125575" y="9286875"/>
            <a:ext cx="1428750" cy="1000125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0" y="1323974"/>
            <a:ext cx="18288000" cy="8963026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0" y="238125"/>
            <a:ext cx="18288000" cy="10048875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3249275" y="0"/>
            <a:ext cx="5038725" cy="15049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0" y="0"/>
            <a:ext cx="6529861" cy="2599825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8629650" y="0"/>
            <a:ext cx="7353300" cy="150495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0" y="0"/>
            <a:ext cx="7772400" cy="2600325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409575" y="371475"/>
            <a:ext cx="17478375" cy="9553575"/>
          </a:xfrm>
          <a:prstGeom prst="rect">
            <a:avLst/>
          </a:prstGeom>
        </p:spPr>
      </p:pic>
      <p:sp>
        <p:nvSpPr>
          <p:cNvPr id="12" name="Text 1"/>
          <p:cNvSpPr/>
          <p:nvPr/>
        </p:nvSpPr>
        <p:spPr bwMode="auto">
          <a:xfrm>
            <a:off x="1524000" y="1619250"/>
            <a:ext cx="7766304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6000"/>
              </a:lnSpc>
              <a:buNone/>
              <a:defRPr/>
            </a:pPr>
            <a:r>
              <a:rPr lang="ru-RU" sz="6000" dirty="0" smtClean="0">
                <a:solidFill>
                  <a:srgbClr val="FFFFFF"/>
                </a:solidFill>
                <a:latin typeface="Favorit Pro Medium"/>
                <a:ea typeface="Favorit Pro Medium"/>
                <a:cs typeface="Favorit Pro Medium"/>
              </a:rPr>
              <a:t>Проект </a:t>
            </a:r>
          </a:p>
          <a:p>
            <a:pPr marL="0" indent="0" algn="ctr">
              <a:lnSpc>
                <a:spcPts val="6000"/>
              </a:lnSpc>
              <a:buNone/>
              <a:defRPr/>
            </a:pPr>
            <a:r>
              <a:rPr lang="ru-RU" sz="6000" dirty="0" smtClean="0">
                <a:solidFill>
                  <a:srgbClr val="FFFFFF"/>
                </a:solidFill>
                <a:latin typeface="Favorit Pro Medium"/>
              </a:rPr>
              <a:t>«Ученый – это я»</a:t>
            </a:r>
            <a:endParaRPr lang="en-US" sz="6000" dirty="0"/>
          </a:p>
        </p:txBody>
      </p:sp>
      <p:sp>
        <p:nvSpPr>
          <p:cNvPr id="13" name="Text 2"/>
          <p:cNvSpPr/>
          <p:nvPr/>
        </p:nvSpPr>
        <p:spPr bwMode="auto">
          <a:xfrm>
            <a:off x="1524000" y="3286125"/>
            <a:ext cx="6486144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900"/>
              </a:lnSpc>
              <a:buNone/>
              <a:defRPr/>
            </a:pPr>
            <a:r>
              <a:rPr lang="ru-RU" sz="3000" dirty="0" smtClean="0">
                <a:solidFill>
                  <a:srgbClr val="FFFFFF"/>
                </a:solidFill>
                <a:latin typeface="Favorit Pro Book"/>
                <a:ea typeface="Favorit Pro Book"/>
                <a:cs typeface="Favorit Pro Book"/>
              </a:rPr>
              <a:t>ФИО а</a:t>
            </a:r>
            <a:r>
              <a:rPr lang="ru-RU" sz="3000" dirty="0" smtClean="0">
                <a:solidFill>
                  <a:srgbClr val="FFFFFF"/>
                </a:solidFill>
                <a:latin typeface="Favorit Pro Book"/>
                <a:ea typeface="Favorit Pro Book"/>
                <a:cs typeface="Favorit Pro Book"/>
              </a:rPr>
              <a:t>втора (ученика) </a:t>
            </a:r>
            <a:endParaRPr lang="en-US" sz="3000" dirty="0"/>
          </a:p>
        </p:txBody>
      </p:sp>
      <p:sp>
        <p:nvSpPr>
          <p:cNvPr id="17" name="Text 2"/>
          <p:cNvSpPr/>
          <p:nvPr/>
        </p:nvSpPr>
        <p:spPr bwMode="auto">
          <a:xfrm>
            <a:off x="10882503" y="3922014"/>
            <a:ext cx="6486144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900"/>
              </a:lnSpc>
              <a:buNone/>
              <a:defRPr/>
            </a:pPr>
            <a:r>
              <a:rPr lang="ru-RU" sz="3000" dirty="0" smtClean="0">
                <a:solidFill>
                  <a:srgbClr val="FFFFFF"/>
                </a:solidFill>
                <a:latin typeface="Favorit Pro Book"/>
                <a:ea typeface="Favorit Pro Book"/>
                <a:cs typeface="Favorit Pro Book"/>
              </a:rPr>
              <a:t>Фото а</a:t>
            </a:r>
            <a:r>
              <a:rPr lang="ru-RU" sz="3000" dirty="0" smtClean="0">
                <a:solidFill>
                  <a:srgbClr val="FFFFFF"/>
                </a:solidFill>
                <a:latin typeface="Favorit Pro Book"/>
                <a:ea typeface="Favorit Pro Book"/>
                <a:cs typeface="Favorit Pro Book"/>
              </a:rPr>
              <a:t>втора (ученика)</a:t>
            </a:r>
            <a:endParaRPr lang="en-US" sz="3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 name="Slide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4125575" y="9286875"/>
            <a:ext cx="1428750" cy="1000125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0" y="1323974"/>
            <a:ext cx="18288000" cy="8963025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0" y="238125"/>
            <a:ext cx="18288000" cy="10048875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3249275" y="0"/>
            <a:ext cx="5038725" cy="15049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0" y="0"/>
            <a:ext cx="6529861" cy="2599826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8629650" y="0"/>
            <a:ext cx="7353300" cy="150495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0" y="0"/>
            <a:ext cx="7772400" cy="2600325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409575" y="371475"/>
            <a:ext cx="17478375" cy="9553575"/>
          </a:xfrm>
          <a:prstGeom prst="rect">
            <a:avLst/>
          </a:prstGeom>
        </p:spPr>
      </p:pic>
      <p:sp>
        <p:nvSpPr>
          <p:cNvPr id="13" name="Text 2"/>
          <p:cNvSpPr/>
          <p:nvPr/>
        </p:nvSpPr>
        <p:spPr bwMode="auto">
          <a:xfrm>
            <a:off x="7581898" y="2543174"/>
            <a:ext cx="8523733" cy="480860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900"/>
              </a:lnSpc>
              <a:buNone/>
              <a:defRPr/>
            </a:pPr>
            <a:endParaRPr lang="ru-RU" sz="3000" dirty="0" smtClean="0">
              <a:solidFill>
                <a:srgbClr val="FFFFFF"/>
              </a:solidFill>
              <a:latin typeface="Favorit Pro Book"/>
              <a:ea typeface="Favorit Pro Book"/>
              <a:cs typeface="Favorit Pro Book"/>
            </a:endParaRPr>
          </a:p>
        </p:txBody>
      </p:sp>
      <p:sp>
        <p:nvSpPr>
          <p:cNvPr id="16" name="Text 5"/>
          <p:cNvSpPr/>
          <p:nvPr/>
        </p:nvSpPr>
        <p:spPr bwMode="auto">
          <a:xfrm>
            <a:off x="719329" y="1123950"/>
            <a:ext cx="11497056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6000"/>
              </a:lnSpc>
              <a:buNone/>
              <a:defRPr/>
            </a:pPr>
            <a:r>
              <a:rPr lang="ru-RU" sz="3600" dirty="0" smtClean="0">
                <a:solidFill>
                  <a:srgbClr val="000000"/>
                </a:solidFill>
                <a:latin typeface="Favorit Pro Medium"/>
                <a:ea typeface="Favorit Pro Medium"/>
                <a:cs typeface="Favorit Pro Medium"/>
              </a:rPr>
              <a:t>ФИО ученого, которого </a:t>
            </a:r>
          </a:p>
          <a:p>
            <a:pPr marL="0" indent="0" algn="l">
              <a:lnSpc>
                <a:spcPts val="6000"/>
              </a:lnSpc>
              <a:buNone/>
              <a:defRPr/>
            </a:pPr>
            <a:r>
              <a:rPr lang="ru-RU" sz="3600" dirty="0" smtClean="0">
                <a:solidFill>
                  <a:srgbClr val="000000"/>
                </a:solidFill>
                <a:latin typeface="Favorit Pro Medium"/>
                <a:ea typeface="Favorit Pro Medium"/>
                <a:cs typeface="Favorit Pro Medium"/>
              </a:rPr>
              <a:t>представляет ученик</a:t>
            </a:r>
            <a:endParaRPr lang="en-US" sz="3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58240" y="2889504"/>
            <a:ext cx="4779264" cy="56814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 5"/>
          <p:cNvSpPr/>
          <p:nvPr/>
        </p:nvSpPr>
        <p:spPr bwMode="auto">
          <a:xfrm>
            <a:off x="1591057" y="3848862"/>
            <a:ext cx="11497056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6000"/>
              </a:lnSpc>
              <a:buNone/>
              <a:defRPr/>
            </a:pPr>
            <a:r>
              <a:rPr lang="ru-RU" sz="3600" dirty="0" smtClean="0">
                <a:solidFill>
                  <a:srgbClr val="000000"/>
                </a:solidFill>
                <a:latin typeface="Favorit Pro Medium"/>
                <a:ea typeface="Favorit Pro Medium"/>
                <a:cs typeface="Favorit Pro Medium"/>
              </a:rPr>
              <a:t>Фото ученого</a:t>
            </a:r>
            <a:endParaRPr lang="en-US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253984" y="3352800"/>
            <a:ext cx="8753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FFFF"/>
                </a:solidFill>
                <a:latin typeface="Favorit Pro Book"/>
                <a:ea typeface="Favorit Pro Book"/>
                <a:cs typeface="Favorit Pro Book"/>
              </a:rPr>
              <a:t>Фото изобретения или явления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 name="Slid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4125575" y="9286875"/>
            <a:ext cx="1428750" cy="1000125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0" y="1323974"/>
            <a:ext cx="18288000" cy="8963025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0" y="238125"/>
            <a:ext cx="18288000" cy="10048875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3249275" y="0"/>
            <a:ext cx="5038725" cy="15049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0" y="0"/>
            <a:ext cx="6529861" cy="2599824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8629650" y="0"/>
            <a:ext cx="7353300" cy="150495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0" y="0"/>
            <a:ext cx="7772400" cy="2600325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409575" y="371475"/>
            <a:ext cx="17478375" cy="9553575"/>
          </a:xfrm>
          <a:prstGeom prst="rect">
            <a:avLst/>
          </a:prstGeom>
        </p:spPr>
      </p:pic>
      <p:sp>
        <p:nvSpPr>
          <p:cNvPr id="14" name="Text 3"/>
          <p:cNvSpPr/>
          <p:nvPr/>
        </p:nvSpPr>
        <p:spPr bwMode="auto">
          <a:xfrm>
            <a:off x="6790944" y="3209925"/>
            <a:ext cx="9912095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900"/>
              </a:lnSpc>
              <a:buNone/>
              <a:defRPr/>
            </a:pPr>
            <a:r>
              <a:rPr lang="ru-RU" sz="3000" dirty="0" smtClean="0">
                <a:solidFill>
                  <a:srgbClr val="000000"/>
                </a:solidFill>
                <a:latin typeface="Favorit Pro Book"/>
              </a:rPr>
              <a:t>Что представляет из себя изобретение или открытие?</a:t>
            </a:r>
          </a:p>
          <a:p>
            <a:pPr marL="0" indent="0" algn="l">
              <a:lnSpc>
                <a:spcPts val="3900"/>
              </a:lnSpc>
              <a:buNone/>
              <a:defRPr/>
            </a:pPr>
            <a:r>
              <a:rPr lang="ru-RU" sz="3000" dirty="0" smtClean="0">
                <a:solidFill>
                  <a:srgbClr val="000000"/>
                </a:solidFill>
                <a:latin typeface="Favorit Pro Book"/>
              </a:rPr>
              <a:t>В каком году было изобретено или открыто? </a:t>
            </a:r>
          </a:p>
          <a:p>
            <a:pPr marL="0" indent="0" algn="l">
              <a:lnSpc>
                <a:spcPts val="3900"/>
              </a:lnSpc>
              <a:buNone/>
              <a:defRPr/>
            </a:pPr>
            <a:r>
              <a:rPr lang="ru-RU" sz="3000" dirty="0" smtClean="0">
                <a:solidFill>
                  <a:srgbClr val="000000"/>
                </a:solidFill>
                <a:latin typeface="Favorit Pro Book"/>
              </a:rPr>
              <a:t>В каком городе или стране</a:t>
            </a:r>
          </a:p>
          <a:p>
            <a:pPr marL="0" indent="0" algn="l">
              <a:lnSpc>
                <a:spcPts val="3900"/>
              </a:lnSpc>
              <a:buNone/>
              <a:defRPr/>
            </a:pPr>
            <a:r>
              <a:rPr lang="ru-RU" sz="3000" dirty="0" smtClean="0">
                <a:solidFill>
                  <a:srgbClr val="000000"/>
                </a:solidFill>
                <a:latin typeface="Favorit Pro Book"/>
              </a:rPr>
              <a:t>Получил ли ученый какую-нибудь премию или награду за открытие или изобретение</a:t>
            </a:r>
            <a:endParaRPr lang="en-US" sz="3000" dirty="0"/>
          </a:p>
        </p:txBody>
      </p:sp>
      <p:sp>
        <p:nvSpPr>
          <p:cNvPr id="16" name="Text 5"/>
          <p:cNvSpPr/>
          <p:nvPr/>
        </p:nvSpPr>
        <p:spPr bwMode="auto">
          <a:xfrm>
            <a:off x="1314450" y="9334500"/>
            <a:ext cx="2809875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900"/>
              </a:lnSpc>
              <a:buNone/>
              <a:defRPr/>
            </a:pPr>
            <a:r>
              <a:rPr lang="en-US" sz="3000" dirty="0" err="1">
                <a:solidFill>
                  <a:srgbClr val="FFFFFF"/>
                </a:solidFill>
                <a:latin typeface="Favorit Pro Book"/>
                <a:ea typeface="Favorit Pro Book"/>
                <a:cs typeface="Favorit Pro Book"/>
              </a:rPr>
              <a:t>Источник</a:t>
            </a:r>
            <a:r>
              <a:rPr lang="en-US" sz="3000" dirty="0">
                <a:solidFill>
                  <a:srgbClr val="FFFFFF"/>
                </a:solidFill>
                <a:latin typeface="Favorit Pro Book"/>
                <a:ea typeface="Favorit Pro Book"/>
                <a:cs typeface="Favorit Pro Book"/>
              </a:rPr>
              <a:t>:</a:t>
            </a:r>
            <a:endParaRPr lang="en-US" sz="3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13888" y="4263890"/>
            <a:ext cx="2598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Место для изображения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 name="Slide 7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4125575" y="9286875"/>
            <a:ext cx="1428750" cy="1000125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0" y="1323974"/>
            <a:ext cx="18288000" cy="8963025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0" y="238125"/>
            <a:ext cx="18288000" cy="10048875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3249275" y="0"/>
            <a:ext cx="5038725" cy="150495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0" y="0"/>
            <a:ext cx="6529861" cy="2599826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8629650" y="0"/>
            <a:ext cx="7353300" cy="150495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0" y="0"/>
            <a:ext cx="7772400" cy="260032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022525" y="3950315"/>
            <a:ext cx="824296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Готов ответить на вопросы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74</Words>
  <Application>Microsoft Office PowerPoint</Application>
  <DocSecurity>0</DocSecurity>
  <PresentationFormat>Произвольный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Press1</cp:lastModifiedBy>
  <cp:revision>11</cp:revision>
  <dcterms:created xsi:type="dcterms:W3CDTF">2024-01-17T12:43:34Z</dcterms:created>
  <dcterms:modified xsi:type="dcterms:W3CDTF">2024-01-29T13:43:28Z</dcterms:modified>
  <dc:identifier/>
  <dc:language/>
  <cp:version/>
</cp:coreProperties>
</file>